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1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6714" autoAdjust="0"/>
  </p:normalViewPr>
  <p:slideViewPr>
    <p:cSldViewPr snapToGrid="0">
      <p:cViewPr varScale="1">
        <p:scale>
          <a:sx n="99" d="100"/>
          <a:sy n="99" d="100"/>
        </p:scale>
        <p:origin x="40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35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4EC6A-EBA3-42EF-9ECF-F3C5D45D86AC}" type="doc">
      <dgm:prSet loTypeId="urn:microsoft.com/office/officeart/2005/8/layout/arrow3" loCatId="relationship" qsTypeId="urn:microsoft.com/office/officeart/2005/8/quickstyle/simple2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A108F9C0-22C4-4680-8173-40BC8592BFB6}">
      <dgm:prSet phldrT="[Text]" phldr="1"/>
      <dgm:spPr/>
      <dgm:t>
        <a:bodyPr/>
        <a:lstStyle/>
        <a:p>
          <a:endParaRPr lang="en-US"/>
        </a:p>
      </dgm:t>
    </dgm:pt>
    <dgm:pt modelId="{DAC3C7EE-9A0C-41C7-9B84-03304B15BF3B}" type="parTrans" cxnId="{0CC63E14-7A4D-4A66-8C8E-72C8F93A3165}">
      <dgm:prSet/>
      <dgm:spPr/>
      <dgm:t>
        <a:bodyPr/>
        <a:lstStyle/>
        <a:p>
          <a:endParaRPr lang="en-US"/>
        </a:p>
      </dgm:t>
    </dgm:pt>
    <dgm:pt modelId="{469E360A-1AC8-4E62-8F53-1DE0FE633215}" type="sibTrans" cxnId="{0CC63E14-7A4D-4A66-8C8E-72C8F93A3165}">
      <dgm:prSet/>
      <dgm:spPr/>
      <dgm:t>
        <a:bodyPr/>
        <a:lstStyle/>
        <a:p>
          <a:endParaRPr lang="en-US"/>
        </a:p>
      </dgm:t>
    </dgm:pt>
    <dgm:pt modelId="{708FDE1F-C167-458C-A78D-4B07F1F344A6}">
      <dgm:prSet phldrT="[Text]" phldr="1"/>
      <dgm:spPr/>
      <dgm:t>
        <a:bodyPr/>
        <a:lstStyle/>
        <a:p>
          <a:endParaRPr lang="en-US" dirty="0"/>
        </a:p>
      </dgm:t>
    </dgm:pt>
    <dgm:pt modelId="{7E712012-39CE-46B3-B7F5-C3AEA491BD94}" type="sibTrans" cxnId="{902359C9-CDD5-4BCA-B94D-1EABDF980A25}">
      <dgm:prSet/>
      <dgm:spPr/>
      <dgm:t>
        <a:bodyPr/>
        <a:lstStyle/>
        <a:p>
          <a:endParaRPr lang="en-US"/>
        </a:p>
      </dgm:t>
    </dgm:pt>
    <dgm:pt modelId="{2749B845-56F7-4FFC-B561-C7CE3FA399D6}" type="parTrans" cxnId="{902359C9-CDD5-4BCA-B94D-1EABDF980A25}">
      <dgm:prSet/>
      <dgm:spPr/>
      <dgm:t>
        <a:bodyPr/>
        <a:lstStyle/>
        <a:p>
          <a:endParaRPr lang="en-US"/>
        </a:p>
      </dgm:t>
    </dgm:pt>
    <dgm:pt modelId="{49A680A8-59E6-4797-A48F-EEF0466647A3}" type="pres">
      <dgm:prSet presAssocID="{86B4EC6A-EBA3-42EF-9ECF-F3C5D45D86AC}" presName="compositeShape" presStyleCnt="0">
        <dgm:presLayoutVars>
          <dgm:chMax val="2"/>
          <dgm:dir/>
          <dgm:resizeHandles val="exact"/>
        </dgm:presLayoutVars>
      </dgm:prSet>
      <dgm:spPr/>
    </dgm:pt>
    <dgm:pt modelId="{62A56CB8-2030-49F0-8609-0CE6D91F317D}" type="pres">
      <dgm:prSet presAssocID="{86B4EC6A-EBA3-42EF-9ECF-F3C5D45D86AC}" presName="divider" presStyleLbl="fgShp" presStyleIdx="0" presStyleCnt="1"/>
      <dgm:spPr/>
    </dgm:pt>
    <dgm:pt modelId="{8F94945F-23B2-412B-B2CE-628613C95D05}" type="pres">
      <dgm:prSet presAssocID="{708FDE1F-C167-458C-A78D-4B07F1F344A6}" presName="downArrow" presStyleLbl="node1" presStyleIdx="0" presStyleCnt="2"/>
      <dgm:spPr/>
    </dgm:pt>
    <dgm:pt modelId="{28BEC17F-1D70-48C3-B5C4-45F8C23CB950}" type="pres">
      <dgm:prSet presAssocID="{708FDE1F-C167-458C-A78D-4B07F1F344A6}" presName="downArrowText" presStyleLbl="revTx" presStyleIdx="0" presStyleCnt="2">
        <dgm:presLayoutVars>
          <dgm:bulletEnabled val="1"/>
        </dgm:presLayoutVars>
      </dgm:prSet>
      <dgm:spPr/>
    </dgm:pt>
    <dgm:pt modelId="{20D3D044-B4FA-4F82-BD11-ABA0B598912F}" type="pres">
      <dgm:prSet presAssocID="{A108F9C0-22C4-4680-8173-40BC8592BFB6}" presName="upArrow" presStyleLbl="node1" presStyleIdx="1" presStyleCnt="2"/>
      <dgm:spPr/>
    </dgm:pt>
    <dgm:pt modelId="{8348D7E3-1335-4E90-810E-4A3873486A9D}" type="pres">
      <dgm:prSet presAssocID="{A108F9C0-22C4-4680-8173-40BC8592BFB6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CC63E14-7A4D-4A66-8C8E-72C8F93A3165}" srcId="{86B4EC6A-EBA3-42EF-9ECF-F3C5D45D86AC}" destId="{A108F9C0-22C4-4680-8173-40BC8592BFB6}" srcOrd="1" destOrd="0" parTransId="{DAC3C7EE-9A0C-41C7-9B84-03304B15BF3B}" sibTransId="{469E360A-1AC8-4E62-8F53-1DE0FE633215}"/>
    <dgm:cxn modelId="{74AAD394-4A51-401C-8F90-43D9CF977BFE}" type="presOf" srcId="{A108F9C0-22C4-4680-8173-40BC8592BFB6}" destId="{8348D7E3-1335-4E90-810E-4A3873486A9D}" srcOrd="0" destOrd="0" presId="urn:microsoft.com/office/officeart/2005/8/layout/arrow3"/>
    <dgm:cxn modelId="{6FED17A5-161E-48A1-B4F4-1CA7D93305A7}" type="presOf" srcId="{86B4EC6A-EBA3-42EF-9ECF-F3C5D45D86AC}" destId="{49A680A8-59E6-4797-A48F-EEF0466647A3}" srcOrd="0" destOrd="0" presId="urn:microsoft.com/office/officeart/2005/8/layout/arrow3"/>
    <dgm:cxn modelId="{AA554FB6-BE15-4347-BEE3-B908CA0ECBF0}" type="presOf" srcId="{708FDE1F-C167-458C-A78D-4B07F1F344A6}" destId="{28BEC17F-1D70-48C3-B5C4-45F8C23CB950}" srcOrd="0" destOrd="0" presId="urn:microsoft.com/office/officeart/2005/8/layout/arrow3"/>
    <dgm:cxn modelId="{902359C9-CDD5-4BCA-B94D-1EABDF980A25}" srcId="{86B4EC6A-EBA3-42EF-9ECF-F3C5D45D86AC}" destId="{708FDE1F-C167-458C-A78D-4B07F1F344A6}" srcOrd="0" destOrd="0" parTransId="{2749B845-56F7-4FFC-B561-C7CE3FA399D6}" sibTransId="{7E712012-39CE-46B3-B7F5-C3AEA491BD94}"/>
    <dgm:cxn modelId="{B4BB7623-9E85-4663-AA00-F47BE326810F}" type="presParOf" srcId="{49A680A8-59E6-4797-A48F-EEF0466647A3}" destId="{62A56CB8-2030-49F0-8609-0CE6D91F317D}" srcOrd="0" destOrd="0" presId="urn:microsoft.com/office/officeart/2005/8/layout/arrow3"/>
    <dgm:cxn modelId="{8B83EAE9-8792-4698-9778-54C048FB7510}" type="presParOf" srcId="{49A680A8-59E6-4797-A48F-EEF0466647A3}" destId="{8F94945F-23B2-412B-B2CE-628613C95D05}" srcOrd="1" destOrd="0" presId="urn:microsoft.com/office/officeart/2005/8/layout/arrow3"/>
    <dgm:cxn modelId="{04B74E37-648A-45F0-BEBF-BAC278352EA7}" type="presParOf" srcId="{49A680A8-59E6-4797-A48F-EEF0466647A3}" destId="{28BEC17F-1D70-48C3-B5C4-45F8C23CB950}" srcOrd="2" destOrd="0" presId="urn:microsoft.com/office/officeart/2005/8/layout/arrow3"/>
    <dgm:cxn modelId="{70890222-E849-4837-BF2C-F7212160E7B4}" type="presParOf" srcId="{49A680A8-59E6-4797-A48F-EEF0466647A3}" destId="{20D3D044-B4FA-4F82-BD11-ABA0B598912F}" srcOrd="3" destOrd="0" presId="urn:microsoft.com/office/officeart/2005/8/layout/arrow3"/>
    <dgm:cxn modelId="{AA54DE99-08FA-403A-98DF-27FAA201FD6F}" type="presParOf" srcId="{49A680A8-59E6-4797-A48F-EEF0466647A3}" destId="{8348D7E3-1335-4E90-810E-4A3873486A9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6CB8-2030-49F0-8609-0CE6D91F317D}">
      <dsp:nvSpPr>
        <dsp:cNvPr id="0" name=""/>
        <dsp:cNvSpPr/>
      </dsp:nvSpPr>
      <dsp:spPr>
        <a:xfrm rot="21300000">
          <a:off x="20932" y="2203957"/>
          <a:ext cx="6779375" cy="776340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94945F-23B2-412B-B2CE-628613C95D05}">
      <dsp:nvSpPr>
        <dsp:cNvPr id="0" name=""/>
        <dsp:cNvSpPr/>
      </dsp:nvSpPr>
      <dsp:spPr>
        <a:xfrm>
          <a:off x="818548" y="259212"/>
          <a:ext cx="2046372" cy="2073702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BEC17F-1D70-48C3-B5C4-45F8C23CB950}">
      <dsp:nvSpPr>
        <dsp:cNvPr id="0" name=""/>
        <dsp:cNvSpPr/>
      </dsp:nvSpPr>
      <dsp:spPr>
        <a:xfrm>
          <a:off x="3615257" y="0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615257" y="0"/>
        <a:ext cx="2182796" cy="2177387"/>
      </dsp:txXfrm>
    </dsp:sp>
    <dsp:sp modelId="{20D3D044-B4FA-4F82-BD11-ABA0B598912F}">
      <dsp:nvSpPr>
        <dsp:cNvPr id="0" name=""/>
        <dsp:cNvSpPr/>
      </dsp:nvSpPr>
      <dsp:spPr>
        <a:xfrm>
          <a:off x="3956319" y="2851340"/>
          <a:ext cx="2046372" cy="2073702"/>
        </a:xfrm>
        <a:prstGeom prst="upArrow">
          <a:avLst/>
        </a:prstGeom>
        <a:solidFill>
          <a:schemeClr val="accent3">
            <a:hueOff val="-280837"/>
            <a:satOff val="-7592"/>
            <a:lumOff val="-1568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48D7E3-1335-4E90-810E-4A3873486A9D}">
      <dsp:nvSpPr>
        <dsp:cNvPr id="0" name=""/>
        <dsp:cNvSpPr/>
      </dsp:nvSpPr>
      <dsp:spPr>
        <a:xfrm>
          <a:off x="1023186" y="3006867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023186" y="3006867"/>
        <a:ext cx="2182796" cy="21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debt $18.9m (company worth less than </a:t>
            </a:r>
            <a:r>
              <a:rPr lang="en-US"/>
              <a:t>$200m)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9852-717A-4685-8033-936EA060D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14720"/>
              </p:ext>
            </p:extLst>
          </p:nvPr>
        </p:nvGraphicFramePr>
        <p:xfrm>
          <a:off x="1236413" y="1410773"/>
          <a:ext cx="6821240" cy="51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3FBE9-3E1B-44DE-B33A-EF5E9141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54" y="4847759"/>
            <a:ext cx="3732810" cy="1871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3A8669-6B19-4746-8175-BD616CE53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383" y="1523577"/>
            <a:ext cx="3660441" cy="185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AFE2D-83C7-42FE-AB78-7268D72C2300}"/>
              </a:ext>
            </a:extLst>
          </p:cNvPr>
          <p:cNvSpPr txBox="1"/>
          <p:nvPr/>
        </p:nvSpPr>
        <p:spPr>
          <a:xfrm>
            <a:off x="4789128" y="1049023"/>
            <a:ext cx="355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2FC1C-D2DB-47E9-AEB5-12E733138DDA}"/>
              </a:ext>
            </a:extLst>
          </p:cNvPr>
          <p:cNvSpPr txBox="1"/>
          <p:nvPr/>
        </p:nvSpPr>
        <p:spPr>
          <a:xfrm>
            <a:off x="984971" y="4348258"/>
            <a:ext cx="366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902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207335" y="25524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2166</TotalTime>
  <Words>596</Words>
  <Application>Microsoft Office PowerPoint</Application>
  <PresentationFormat>Widescreen</PresentationFormat>
  <Paragraphs>87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103</cp:revision>
  <dcterms:created xsi:type="dcterms:W3CDTF">2021-09-30T12:00:47Z</dcterms:created>
  <dcterms:modified xsi:type="dcterms:W3CDTF">2021-10-03T02:38:07Z</dcterms:modified>
</cp:coreProperties>
</file>